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F576B412-10F4-46B2-97B6-3A7BBB921C98}" type="datetimeFigureOut">
              <a:rPr lang="en-US" smtClean="0"/>
              <a:t>4/1/2020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88F33814-08FA-40C9-918C-2226C2AE6585}"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76B412-10F4-46B2-97B6-3A7BBB921C98}"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33814-08FA-40C9-918C-2226C2AE65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76B412-10F4-46B2-97B6-3A7BBB921C98}"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33814-08FA-40C9-918C-2226C2AE6585}"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576B412-10F4-46B2-97B6-3A7BBB921C9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33814-08FA-40C9-918C-2226C2AE6585}"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F576B412-10F4-46B2-97B6-3A7BBB921C98}" type="datetimeFigureOut">
              <a:rPr lang="en-US" smtClean="0"/>
              <a:t>4/2/2020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88F33814-08FA-40C9-918C-2226C2AE6585}"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576B412-10F4-46B2-97B6-3A7BBB921C98}"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33814-08FA-40C9-918C-2226C2AE6585}"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76B412-10F4-46B2-97B6-3A7BBB921C98}" type="datetimeFigureOut">
              <a:rPr lang="en-US" smtClean="0"/>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33814-08FA-40C9-918C-2226C2AE6585}"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76B412-10F4-46B2-97B6-3A7BBB921C98}" type="datetimeFigureOut">
              <a:rPr lang="en-US" smtClean="0"/>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33814-08FA-40C9-918C-2226C2AE6585}"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76B412-10F4-46B2-97B6-3A7BBB921C98}" type="datetimeFigureOut">
              <a:rPr lang="en-US" smtClean="0"/>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F33814-08FA-40C9-918C-2226C2AE6585}"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76B412-10F4-46B2-97B6-3A7BBB921C98}"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33814-08FA-40C9-918C-2226C2AE6585}"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76B412-10F4-46B2-97B6-3A7BBB921C98}"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33814-08FA-40C9-918C-2226C2AE6585}"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576B412-10F4-46B2-97B6-3A7BBB921C98}" type="datetimeFigureOut">
              <a:rPr lang="en-US" smtClean="0"/>
              <a:t>4/1/2020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8F33814-08FA-40C9-918C-2226C2AE6585}"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Barriers to Communication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143000"/>
            <a:ext cx="8229600" cy="4983163"/>
          </a:xfrm>
        </p:spPr>
        <p:txBody>
          <a:bodyPr/>
          <a:lstStyle/>
          <a:p>
            <a:endParaRPr lang="en-US" dirty="0" smtClean="0"/>
          </a:p>
          <a:p>
            <a:r>
              <a:rPr lang="en-US" dirty="0" smtClean="0"/>
              <a:t>Language Barriers: </a:t>
            </a:r>
          </a:p>
          <a:p>
            <a:pPr>
              <a:buNone/>
            </a:pPr>
            <a:r>
              <a:rPr lang="en-US" dirty="0" smtClean="0"/>
              <a:t>  Different Languages or lack of Common Language can create obstacles in Communication. A person who does not understand the native language or even foreign language cannot communicate well.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PERSONAL BARRIERS</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r>
              <a:rPr lang="en-US" dirty="0" smtClean="0"/>
              <a:t>Personal barriers have to do with the age, education, interests and needs or intentions that differ from person to person.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SOCIO-PSYCHOLOGICAL BARRIERS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a:t>
            </a:r>
          </a:p>
          <a:p>
            <a:pPr>
              <a:buNone/>
            </a:pPr>
            <a:r>
              <a:rPr lang="en-US" dirty="0" smtClean="0"/>
              <a:t>  Psychological barriers arise in the minds. Due to status, old age and ego problems many times psychological barriers are created. </a:t>
            </a:r>
          </a:p>
          <a:p>
            <a:r>
              <a:rPr lang="en-US" dirty="0" smtClean="0"/>
              <a:t>Status : Status create barriers in the employees . Higher or lower status create obstacles in thinking or mixing with people. People keep distance while communicating due to status barriers.</a:t>
            </a:r>
          </a:p>
          <a:p>
            <a:r>
              <a:rPr lang="en-US" dirty="0" smtClean="0"/>
              <a:t>Ego:  Ego barriers create conflict in human relations.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6- CROSS-CULTURAL BARRIERS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a:t>
            </a:r>
          </a:p>
          <a:p>
            <a:pPr>
              <a:buNone/>
            </a:pPr>
            <a:r>
              <a:rPr lang="en-US" dirty="0" smtClean="0"/>
              <a:t> </a:t>
            </a:r>
            <a:r>
              <a:rPr lang="en-US" dirty="0" smtClean="0"/>
              <a:t>  Culture is way of life, values or principles. Cultural differences between people can create barriers . Different religious practices are followed around the world.</a:t>
            </a:r>
          </a:p>
          <a:p>
            <a:pPr>
              <a:buNone/>
            </a:pPr>
            <a:r>
              <a:rPr lang="en-US" dirty="0" smtClean="0"/>
              <a:t>   For example: </a:t>
            </a:r>
          </a:p>
          <a:p>
            <a:r>
              <a:rPr lang="en-US" dirty="0" smtClean="0"/>
              <a:t>Concept of Time : The time is not perceived similarly across the cultures. In Western culture Time is important. In Asian culture Time is taken leisurely. The concept of punctuality differs in cultures.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sz="quarter" idx="1"/>
          </p:nvPr>
        </p:nvSpPr>
        <p:spPr>
          <a:xfrm>
            <a:off x="457200" y="1600200"/>
            <a:ext cx="8229600" cy="4876800"/>
          </a:xfrm>
        </p:spPr>
        <p:txBody>
          <a:bodyPr>
            <a:normAutofit/>
          </a:bodyPr>
          <a:lstStyle/>
          <a:p>
            <a:r>
              <a:rPr lang="en-US" dirty="0" smtClean="0"/>
              <a:t>Selecting the correct channel for communication is crucial, as using the wrong channel can hinder the communication process. In any situation, one medium may work better than another. </a:t>
            </a:r>
          </a:p>
          <a:p>
            <a:r>
              <a:rPr lang="en-US" dirty="0" smtClean="0"/>
              <a:t>The language chosen is also vital to effective communication. The level of education and knowledge of the audience must be considered, as must their social and cultural background.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‘Any obstacle or problem in the process of Communication which hinders/obstructs the process of Communication is called Barrier.’ </a:t>
            </a:r>
          </a:p>
          <a:p>
            <a:r>
              <a:rPr lang="en-US" dirty="0" smtClean="0"/>
              <a:t>Barriers are part of process of Communication. Whenever we are communicating we encode and decode. We use various channels for passing messages. At any level or at any moment or stage there can be problems in communication process.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371600"/>
            <a:ext cx="8229600" cy="4754563"/>
          </a:xfrm>
        </p:spPr>
        <p:txBody>
          <a:bodyPr/>
          <a:lstStyle/>
          <a:p>
            <a:r>
              <a:rPr lang="en-US" dirty="0" smtClean="0"/>
              <a:t>Anything that hinders the process of communication at any levels is a barrier to communication and is also called </a:t>
            </a:r>
            <a:r>
              <a:rPr lang="en-US" u="sng" dirty="0" smtClean="0"/>
              <a:t>miscommunication.</a:t>
            </a:r>
          </a:p>
          <a:p>
            <a:r>
              <a:rPr lang="en-US" dirty="0" smtClean="0"/>
              <a:t>We face many barriers while communicating. These barriers can create obstacles in the communication process. These barriers are classified into the following types.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Barriers:</a:t>
            </a:r>
            <a:endParaRPr lang="en-US" b="1" dirty="0"/>
          </a:p>
        </p:txBody>
      </p:sp>
      <p:sp>
        <p:nvSpPr>
          <p:cNvPr id="3" name="Content Placeholder 2"/>
          <p:cNvSpPr>
            <a:spLocks noGrp="1"/>
          </p:cNvSpPr>
          <p:nvPr>
            <p:ph sz="quarter" idx="1"/>
          </p:nvPr>
        </p:nvSpPr>
        <p:spPr>
          <a:xfrm>
            <a:off x="457200" y="1447800"/>
            <a:ext cx="8229600" cy="5410200"/>
          </a:xfrm>
        </p:spPr>
        <p:txBody>
          <a:bodyPr>
            <a:normAutofit/>
          </a:bodyPr>
          <a:lstStyle/>
          <a:p>
            <a:r>
              <a:rPr lang="en-US" b="1" dirty="0" smtClean="0"/>
              <a:t>1. Sender-oriented barriers </a:t>
            </a:r>
            <a:r>
              <a:rPr lang="en-US" dirty="0" smtClean="0"/>
              <a:t>(lack of planning , clarity about the purpose of communication, improper choice of word, wrong choice of channel…)</a:t>
            </a:r>
          </a:p>
          <a:p>
            <a:pPr>
              <a:buNone/>
            </a:pPr>
            <a:r>
              <a:rPr lang="en-US" dirty="0" smtClean="0"/>
              <a:t> </a:t>
            </a:r>
          </a:p>
          <a:p>
            <a:r>
              <a:rPr lang="en-US" b="1" dirty="0" smtClean="0"/>
              <a:t>2. Receiver-oriented barriers </a:t>
            </a:r>
            <a:r>
              <a:rPr lang="en-US" dirty="0" smtClean="0"/>
              <a:t>(poor listening, lack of interest, ..) </a:t>
            </a:r>
          </a:p>
          <a:p>
            <a:endParaRPr lang="en-US" dirty="0" smtClean="0"/>
          </a:p>
          <a:p>
            <a:r>
              <a:rPr lang="en-US" b="1" dirty="0" smtClean="0"/>
              <a:t>3. Channel- oriented barriers </a:t>
            </a:r>
            <a:r>
              <a:rPr lang="en-US" dirty="0" smtClean="0"/>
              <a:t>( noise, wrong selection of medium..)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19200"/>
            <a:ext cx="8229600" cy="5181600"/>
          </a:xfrm>
        </p:spPr>
        <p:txBody>
          <a:bodyPr>
            <a:normAutofit/>
          </a:bodyPr>
          <a:lstStyle/>
          <a:p>
            <a:endParaRPr lang="en-US" dirty="0" smtClean="0"/>
          </a:p>
          <a:p>
            <a:r>
              <a:rPr lang="en-US" dirty="0" smtClean="0"/>
              <a:t>1. PHYSICAL or Environmental BARRIERS</a:t>
            </a:r>
          </a:p>
          <a:p>
            <a:r>
              <a:rPr lang="en-US" dirty="0" smtClean="0"/>
              <a:t> 2. Physiological or biological barriers</a:t>
            </a:r>
          </a:p>
          <a:p>
            <a:r>
              <a:rPr lang="en-US" dirty="0" smtClean="0"/>
              <a:t> 3. SEMANTIC OR LANGUAGE BARRIERS </a:t>
            </a:r>
          </a:p>
          <a:p>
            <a:r>
              <a:rPr lang="en-US" dirty="0" smtClean="0"/>
              <a:t>4. PERSONAL BARRIERS </a:t>
            </a:r>
          </a:p>
          <a:p>
            <a:r>
              <a:rPr lang="en-US" dirty="0"/>
              <a:t>5</a:t>
            </a:r>
            <a:r>
              <a:rPr lang="en-US" dirty="0" smtClean="0"/>
              <a:t>. Socio-Psychological Barriers </a:t>
            </a:r>
          </a:p>
          <a:p>
            <a:r>
              <a:rPr lang="en-US" dirty="0"/>
              <a:t>6</a:t>
            </a:r>
            <a:r>
              <a:rPr lang="en-US" dirty="0" smtClean="0"/>
              <a:t>. Cross-Cultural Barrier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PHYSICAL or Environmental BARRIERS</a:t>
            </a:r>
            <a:endParaRPr lang="en-US" dirty="0"/>
          </a:p>
        </p:txBody>
      </p:sp>
      <p:sp>
        <p:nvSpPr>
          <p:cNvPr id="3" name="Content Placeholder 2"/>
          <p:cNvSpPr>
            <a:spLocks noGrp="1"/>
          </p:cNvSpPr>
          <p:nvPr>
            <p:ph sz="quarter" idx="1"/>
          </p:nvPr>
        </p:nvSpPr>
        <p:spPr>
          <a:xfrm>
            <a:off x="457200" y="1600200"/>
            <a:ext cx="8229600" cy="4876800"/>
          </a:xfrm>
        </p:spPr>
        <p:txBody>
          <a:bodyPr>
            <a:normAutofit/>
          </a:bodyPr>
          <a:lstStyle/>
          <a:p>
            <a:r>
              <a:rPr lang="en-US" dirty="0" smtClean="0"/>
              <a:t>The Barriers in the surrounding or in the environment are the physical barriers.</a:t>
            </a:r>
          </a:p>
          <a:p>
            <a:pPr>
              <a:buFont typeface="Courier New" pitchFamily="49" charset="0"/>
              <a:buChar char="o"/>
            </a:pPr>
            <a:r>
              <a:rPr lang="en-US" dirty="0" smtClean="0"/>
              <a:t> </a:t>
            </a:r>
            <a:r>
              <a:rPr lang="en-US" u="sng" dirty="0" smtClean="0"/>
              <a:t>Noise: </a:t>
            </a:r>
            <a:r>
              <a:rPr lang="en-US" dirty="0" smtClean="0"/>
              <a:t>Traffic Noise, the noise of the traffic around a school  or noise of machines in factory create disturbances in communication. </a:t>
            </a:r>
          </a:p>
          <a:p>
            <a:pPr>
              <a:buFont typeface="Courier New" pitchFamily="49" charset="0"/>
              <a:buChar char="o"/>
            </a:pPr>
            <a:r>
              <a:rPr lang="en-US" u="sng" dirty="0" smtClean="0"/>
              <a:t>Time and Distance </a:t>
            </a:r>
            <a:r>
              <a:rPr lang="en-US" dirty="0" smtClean="0"/>
              <a:t>:  :Physical distances between people can create major problems in communication. Time zones around the world are not same. Due to differences in timings between countries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229600" cy="5135563"/>
          </a:xfrm>
        </p:spPr>
        <p:txBody>
          <a:bodyPr/>
          <a:lstStyle/>
          <a:p>
            <a:pPr>
              <a:buFont typeface="Courier New" pitchFamily="49" charset="0"/>
              <a:buChar char="o"/>
            </a:pPr>
            <a:endParaRPr lang="en-US" u="sng" dirty="0" smtClean="0"/>
          </a:p>
          <a:p>
            <a:pPr>
              <a:buFont typeface="Courier New" pitchFamily="49" charset="0"/>
              <a:buChar char="o"/>
            </a:pPr>
            <a:r>
              <a:rPr lang="en-US" u="sng" dirty="0" smtClean="0"/>
              <a:t>Defects in Communication Systems</a:t>
            </a:r>
            <a:r>
              <a:rPr lang="en-US" dirty="0" smtClean="0"/>
              <a:t>: Many times the instruments or machines used in communication such as Telephones, Fax or Computer can develop problems. The network of Internet can fail or the Mike or Microphone used in the programs can create loud noise.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Physiological or biological barriers</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Physiological barriers are related to a person’s health and fitness. This may arise due to disabilities of the sender or the receiver. </a:t>
            </a:r>
          </a:p>
          <a:p>
            <a:pPr>
              <a:buNone/>
            </a:pPr>
            <a:r>
              <a:rPr lang="en-US" dirty="0" smtClean="0"/>
              <a:t>• For example: poor eyesight, deafness and uncontrolled body movement.</a:t>
            </a:r>
          </a:p>
          <a:p>
            <a:pPr>
              <a:buNone/>
            </a:pPr>
            <a:r>
              <a:rPr lang="en-US" dirty="0" smtClean="0"/>
              <a:t> • Physical defects in one’s body may also disrupt communication.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SEMANTIC &amp; LANGUAGE BARRIERS</a:t>
            </a:r>
            <a:endParaRPr lang="en-US" dirty="0"/>
          </a:p>
        </p:txBody>
      </p:sp>
      <p:sp>
        <p:nvSpPr>
          <p:cNvPr id="3" name="Content Placeholder 2"/>
          <p:cNvSpPr>
            <a:spLocks noGrp="1"/>
          </p:cNvSpPr>
          <p:nvPr>
            <p:ph sz="quarter" idx="1"/>
          </p:nvPr>
        </p:nvSpPr>
        <p:spPr>
          <a:xfrm>
            <a:off x="457200" y="1600200"/>
            <a:ext cx="8229600" cy="5029200"/>
          </a:xfrm>
        </p:spPr>
        <p:txBody>
          <a:bodyPr>
            <a:normAutofit/>
          </a:bodyPr>
          <a:lstStyle/>
          <a:p>
            <a:r>
              <a:rPr lang="en-US" dirty="0" smtClean="0"/>
              <a:t>Semantics is the systematic study of the meaning of words. Thus, the semantic barriers are barriers related to language. Such barriers are problems that arise during the process of encoding and/or decoding the message into words and ideas respectively. </a:t>
            </a:r>
          </a:p>
          <a:p>
            <a:r>
              <a:rPr lang="en-US" dirty="0" smtClean="0"/>
              <a:t>Words with similar pronunciation but different meaning in communication. E.g. Except-accept, fair-fare, right- write principal-principle etc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63</TotalTime>
  <Words>714</Words>
  <Application>Microsoft Office PowerPoint</Application>
  <PresentationFormat>On-screen Show (4:3)</PresentationFormat>
  <Paragraphs>54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Origin</vt:lpstr>
      <vt:lpstr>Barriers to Communication</vt:lpstr>
      <vt:lpstr>Introduction: </vt:lpstr>
      <vt:lpstr>Slide 3</vt:lpstr>
      <vt:lpstr>Types of Barriers:</vt:lpstr>
      <vt:lpstr>Slide 5</vt:lpstr>
      <vt:lpstr>1- PHYSICAL or Environmental BARRIERS</vt:lpstr>
      <vt:lpstr>Slide 7</vt:lpstr>
      <vt:lpstr>2- Physiological or biological barriers</vt:lpstr>
      <vt:lpstr>3- SEMANTIC &amp; LANGUAGE BARRIERS</vt:lpstr>
      <vt:lpstr>Slide 10</vt:lpstr>
      <vt:lpstr>4- PERSONAL BARRIERS</vt:lpstr>
      <vt:lpstr>5- SOCIO-PSYCHOLOGICAL BARRIERS</vt:lpstr>
      <vt:lpstr>6- CROSS-CULTURAL BARRIERS</vt:lpstr>
      <vt:lpstr>Conclusion: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Barriers to Communication</dc:title>
  <dc:creator>HAMNA KHAN</dc:creator>
  <cp:lastModifiedBy>HAMNA KHAN</cp:lastModifiedBy>
  <cp:revision>1</cp:revision>
  <dcterms:created xsi:type="dcterms:W3CDTF">2020-04-01T18:26:04Z</dcterms:created>
  <dcterms:modified xsi:type="dcterms:W3CDTF">2020-04-01T19:29:27Z</dcterms:modified>
</cp:coreProperties>
</file>